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8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13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35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1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2">4674 10107 0,'18'18'47,"17"-1"-32,-17-17-15,0 18 16,17 0-16,0 17 0,36 18 16,-54-36-16,54 36 15,-54-35-15,36 17 16,-35-17-16,0-18 15,-1 0-15,1 0 0,-36-18 32</inkml:trace>
  <inkml:trace contextRef="#ctx0" brushRef="#br0" timeOffset="29503.5437">5098 10089 0,'-36'36'0,"72"-72"0,-107 107 16,18-18-16,18-35 16,-36 34-16,36-34 15,17 17-15,-34 1 16,34-19-16,18 1 15,0 0 1,0-1 0,18-17-16,-1 0 15,1 0-15,-1 0 16</inkml:trace>
  <inkml:trace contextRef="#ctx0" brushRef="#br0" timeOffset="30025.7129">5415 9719 0,'-17'0'15,"-1"0"1,0 18 0,1-18-16,-1 17 0,0 1 15,1 0-15,-1-1 0,0 19 16,18-19-16,0 18 15,18 1-15,0-19 16,-1 1-16,36 0 16,-35-1-16,17-17 0,-17 18 15,17-18-15,-17 18 16,-1-18 0,1 0-16</inkml:trace>
  <inkml:trace contextRef="#ctx0" brushRef="#br0" timeOffset="30221.2319">5574 9772 0,'-18'0'0,"18"53"16,0 0-1,0-18-15,0 0 16,0 1-16,0-19 0,0 1 15,18 0-15,-18-1 0,35-17 16</inkml:trace>
  <inkml:trace contextRef="#ctx0" brushRef="#br0" timeOffset="30493.0944">5715 9701 0,'0'18'16,"18"0"-16,-1-1 15,36 1-15,-18-18 16,1 18-16,-1-18 16,0 17-16,1 1 0,17 0 15,-53 17-15,0 0 16,0 0-16,-53 18 15,17-35-15,-34 17 16,34-17-16,1-1 16,18 1-16</inkml:trace>
  <inkml:trace contextRef="#ctx0" brushRef="#br0" timeOffset="31043.9178">9931 10125 0,'0'0'0,"17"17"16,36 19 0,-17-1-16,34 18 15,-35-18-15,18 0 16,18 18-16,-36-35 16,36 17-1,-54-35-15,1 0 0</inkml:trace>
  <inkml:trace contextRef="#ctx0" brushRef="#br0" timeOffset="31233.6246">10301 10160 0,'0'0'0,"-18"18"0,1-1 15,-18 1-15,-36 52 16,36-52-16,-36 53 15,54-54-15,-36 19 16,35-19-16,0 1 16</inkml:trace>
  <inkml:trace contextRef="#ctx0" brushRef="#br0" timeOffset="31538.1895">10689 9701 0,'0'0'16,"-17"0"-16,-19 18 0,-17 0 15,36-1-15,-1 1 0,-17 35 16,35-35-16,0 34 16,0-34-16,17 0 15,1-1-15,17 1 16,18 17-16,-17-35 16,-19 18-16,36-18 15</inkml:trace>
  <inkml:trace contextRef="#ctx0" brushRef="#br0" timeOffset="31866.3316">10866 9754 0,'17'0'31,"1"18"-16,-1-18-15,19 0 16,-36 18-16,17-18 0,1 0 16,-18 17-1,0 1-15,-18 17 16,18-17-16,-17-1 16,-1 1-16,18 0 15,0-1-15,18 1 16,-1-18-1,1 18-15,0-18 16,-1 0 0,1 0-1</inkml:trace>
  <inkml:trace contextRef="#ctx0" brushRef="#br0" timeOffset="32188.5963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679">15064 10072 0,'17'17'16,"19"1"-1,-1 0-15,35 17 16,-17-17-16,-35 17 16,17-17-16,0-1 0,1 1 15,-19-18-15,19 35 16</inkml:trace>
  <inkml:trace contextRef="#ctx0" brushRef="#br0" timeOffset="33245.2422">15363 10089 0,'-52'53'16,"104"-106"-16,-122 142 0,35-54 15,-1 0-15,1 0 0,0 18 16,17-35-16,1 0 16</inkml:trace>
  <inkml:trace contextRef="#ctx0" brushRef="#br0" timeOffset="33513.0991">15663 9578 0,'-17'0'16,"34"0"-16,-52 18 15,0 17-15,17-18 16,1 19-16,17-19 0,0 19 15,0 17 1,0-36-16,17 1 0,18 35 16,-17-36-16,0-17 15,35 36 1,-36-36-16,19 0 0</inkml:trace>
  <inkml:trace contextRef="#ctx0" brushRef="#br0" timeOffset="33834.7614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18">16051 9560 0,'0'18'16,"18"0"-16,17-1 16,1 1-1,-19-1-15,54 1 16,-36 0-16,0-1 0,1-17 15,-1 18-15,-17-18 16,-1 18-16,-17-1 0,0 1 16,-17 0-16,-19 17 15,1-17-15,-18 17 16,35-35-16,-17 17 16,35 1-16</inkml:trace>
  <inkml:trace contextRef="#ctx0" brushRef="#br0" timeOffset="34576.5818">15981 9631 0,'0'0'0,"-18"0"0,1 0 16,-1 0-16,-35 0 15,35 0 1,-17 0-16,17 17 15,-17 1-15,18 0 0</inkml:trace>
  <inkml:trace contextRef="#ctx0" brushRef="#br0" timeOffset="59393.8751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06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17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069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043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55">24377 16069 0,'0'0'0,"0"18"0,18-18 16,-1 0-16,1-18 15,-18 0-15,0-17 16,0 0-16,-35-18 15,35 35-15,-18-35 16,18 36-16,18-19 16,-1 19-16,19 17 15,-19 0-15,18 0 16,1 0 0,-19 17-16</inkml:trace>
  <inkml:trace contextRef="#ctx0" brushRef="#br0" timeOffset="95680.8159">24677 15857 0,'0'0'15,"17"36"-15,-17-1 0,18-17 16,17 17-16,-35-18 16,36 19-1,-36-19-15</inkml:trace>
  <inkml:trace contextRef="#ctx0" brushRef="#br0" timeOffset="95814.5471">24747 15663 0,'0'0'0,"18"18"16,0 0-16</inkml:trace>
  <inkml:trace contextRef="#ctx0" brushRef="#br0" timeOffset="96409.624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94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21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45">29404 15205 0,'0'0'15,"18"88"-15,-18-18 0,17 54 16,1-36-16,-18-17 0,18-18 16,35 70-1,-36-88-15,1 18 16,-1-17-16,1-36 0,0 0 16</inkml:trace>
  <inkml:trace contextRef="#ctx0" brushRef="#br0" timeOffset="97707.0906">29686 15699 0,'0'0'0,"36"17"0,-1-17 0,53 0 16,0-17-1,-35-1-15,-18 18 16,1-18-16,-19 1 15,-17-1-15,0 0 16</inkml:trace>
  <inkml:trace contextRef="#ctx0" brushRef="#br0" timeOffset="97861.5212">29863 15487 0,'0'0'16,"17"88"-16,-17-35 0,18 0 0,0 18 15,-18-19-15,17-16 16,1 17-16,-1-18 0,1 18 16,0-36-16</inkml:trace>
  <inkml:trace contextRef="#ctx0" brushRef="#br0" timeOffset="97999.9822">30198 15875 0,'0'71'16,"0"-142"-16,17 159 0,1-70 0,-18-1 15,18 1-15</inkml:trace>
  <inkml:trace contextRef="#ctx0" brushRef="#br0" timeOffset="98166.1314">30268 15434 0,'-17'0'16,"34"0"-16,1 0 16,0 0-16,-1 18 15,1-18-15</inkml:trace>
  <inkml:trace contextRef="#ctx0" brushRef="#br0" timeOffset="98674.7873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39">31274 15857 0,'35'0'16,"0"18"-16,1-18 16,-1 0-16,0 0 0,53-18 15,-52 1-15,17-1 16,-18 0-16,-18 1 0,1-1 15,-36 1 1</inkml:trace>
  <inkml:trace contextRef="#ctx0" brushRef="#br0" timeOffset="99023.7265">31574 15558 0,'0'88'15,"0"-176"-15,0 229 16,-18-88-16,18-18 0,0 18 16,0 0-16,0 0 0,0-18 15,0 0-15,0 18 16,18-18-16</inkml:trace>
  <inkml:trace contextRef="#ctx0" brushRef="#br0" timeOffset="99295.7127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72">32297 16069 0,'17'18'15,"-17"-36"-15,18 0 16,0-17-16,-1 17 0,1-17 15,17-18 1,-17 18-16,35 0 16,-36 17-16,1 18 0,70-18 15,-52 54 1,-1-1 0,0-17-1</inkml:trace>
  <inkml:trace contextRef="#ctx0" brushRef="#br0" timeOffset="99657.9636">32949 15946 0,'36'0'15,"-72"0"-15,72 17 16,-54-17 0,0 18-1</inkml:trace>
  <inkml:trace contextRef="#ctx0" brushRef="#br0" timeOffset="100061.3107">32085 15893 0,'-35'0'16,"17"17"-16,-17 1 0,-18 17 16,18-17-16,17-1 15,0 1-15,1 0 16,17-1-16</inkml:trace>
  <inkml:trace contextRef="#ctx0" brushRef="#br0" timeOffset="114892.2609">23918 16439 0,'18'18'16,"17"-18"-16,-17 0 15,52 0-15,-34 0 16,70 0-1,-54 0-15,90 0 16,-54-18-16,71 18 16,-54 0-16,89-35 15,-105 35-15,-19 0 16,1-17-16</inkml:trace>
  <inkml:trace contextRef="#ctx0" brushRef="#br0" timeOffset="116330.2216">29245 16404 0,'0'0'16,"53"0"-16,0 0 0,0 0 0,35 0 15,89 18-15,-72-18 16,142 17 0,-123-17-16,158 18 15,-158 0-15,17-18 0,-18 17 16,1-17-16,70 0 15,-106 0-15,-35 0 16</inkml:trace>
  <inkml:trace contextRef="#ctx0" brushRef="#br0" timeOffset="124006.004">19068 14199 0,'0'0'15,"17"0"-15,19 0 16,52-17-16,-18 17 15,19 0-15,122-18 16,-105 0-16,123 1 16,-123 17-16,-18-18 15,53 18-15,-105 18 16</inkml:trace>
  <inkml:trace contextRef="#ctx0" brushRef="#br0" timeOffset="125143.7965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.0054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885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99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049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53">5345 15558 0,'0'-18'16,"0"36"15,17 17-15,1 0-16,-18 18 15,18 0-15,-18 17 0,17 54 16,-17-71-16,0 17 16,0 1-16,18-36 15,-18 1-15,17-19 16</inkml:trace>
  <inkml:trace contextRef="#ctx0" brushRef="#br0" timeOffset="180792.4647">5944 15610 0,'-17'0'16,"17"18"0,17 17-1,-17 1-15,18-1 16,-18 0-16,18 0 0,-1 18 0,-17-17 15,18 17-15,-18-18 0,18 18 16,-18-18 0,0 0-16,0-17 15,0 0 1,0-36 0,-18-17-16</inkml:trace>
  <inkml:trace contextRef="#ctx0" brushRef="#br0" timeOffset="181151.4362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22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9">7973 15893 0,'-18'53'15,"36"-106"-15,-36 123 0,18-35 16,0 1-16,0-19 15,35 1-15,-17-18 16,35 0-16,-35 0 16,17-35-1,-35 17-15,0 0 0,0 1 0,-18-18 16,1 17 0,-36-17-16,35 35 15,-17 0-15,35 17 16</inkml:trace>
  <inkml:trace contextRef="#ctx0" brushRef="#br0" timeOffset="183787.208">8273 16034 0,'-18'0'16,"36"0"-16,-54-18 0,36 0 15,0-17-15,0 18 16,18-19-16,0 19 16,17-1-16,-17 18 15,17 0 1,-18 0-16,1 0 16,0 18-16,-1-18 0,1 17 15</inkml:trace>
  <inkml:trace contextRef="#ctx0" brushRef="#br0" timeOffset="184082.1926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48">8784 15840 0,'0'0'15,"-17"17"-15,17 1 0,17 17 0,1-17 16,17 17-16,-17-17 16,35 17-16,-36-17 15,1-1 1,-18 1-16,-18 0 16,-17-18-16,0 0 15,-18 0-15,35 0 16,1 0-16,-1-18 0</inkml:trace>
  <inkml:trace contextRef="#ctx0" brushRef="#br0" timeOffset="184754.6153">10601 15399 0,'0'0'0,"0"17"16,18 54-16,-18-18 15,0 0-15,17 0 0,-17 17 16,18 18-16,-18-35 16,35 0-1,-17-35-15,-1-18 16,1 0-16</inkml:trace>
  <inkml:trace contextRef="#ctx0" brushRef="#br0" timeOffset="185011.2983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15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79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95">9613 15822 0,'18'0'0,"35"0"15,0 0-15,-18 0 16,18 0-16,0 0 16,17 18-16,-17-18 0,-17 0 15</inkml:trace>
  <inkml:trace contextRef="#ctx0" brushRef="#br0" timeOffset="187409.4742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86">14023 16016 0,'-18'0'16,"18"-35"-1,0 17-15,0-17 0,0 0 16,18 17-16,17-35 15,-17 35-15,-1 1 0,1-1 16,0 18 0,-1 0-16,1 18 0,-18-1 15,18 1-15</inkml:trace>
  <inkml:trace contextRef="#ctx0" brushRef="#br0" timeOffset="187969.939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94">14764 15752 0,'0'0'0,"-18"0"15,0 0-15,18 17 16,18 1 0,0-1-1,-1 1-15,1 0 0,0-1 16,-1 19-16,-17-1 16,0 0-16,0-17 15,-17-1-15,-1 1 16,0 0-16,-17-1 0,17-17 15,-17 0-15,0 0 16,17 0-16</inkml:trace>
  <inkml:trace contextRef="#ctx0" brushRef="#br0" timeOffset="189559.2137">14728 15769 0,'18'0'16,"0"0"15,-1 0-15,1 0-16,35-35 15,-35 35-15,-1 0 0,1-18 16</inkml:trace>
  <inkml:trace contextRef="#ctx0" brushRef="#br0" timeOffset="202067.6233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32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881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2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093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29">32861 14623 0,'18'53'0,"-36"-106"0,36 141 15,0-35-15,17 35 16,-35-35-16,35 35 16,-17-53-16,-1-17 15,1 17-15,0-17 0,17-18 16,-17 0-16,52 0 16,-35-18-16,36-17 15,-53 17-15,17 18 16,-17-53-1</inkml:trace>
  <inkml:trace contextRef="#ctx0" brushRef="#br0" timeOffset="206388.3185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218956.6717">3951 15998 0,'-18'0'0,"36"0"47,35 18-47,-18 0 15,18-18-15,0 17 0,0-17 16,0 18-16,0-18 16,53 0-16,-71 0 15,36 0-15,-54 0 16,18-18-16,-35 1 15</inkml:trace>
  <inkml:trace contextRef="#ctx0" brushRef="#br0" timeOffset="219230.3291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221709.5721">4163 17480 0,'-18'0'16,"1"0"-16,17-17 15,-18 17-15,36 0 32,17 17-17,35 1-15,-17-18 16,71 17-16,-71-17 16,70 0-1,-70 0-15,35 0 16,-52 0-16,-1 0 15,-18 18-15</inkml:trace>
  <inkml:trace contextRef="#ctx0" brushRef="#br0" timeOffset="222016.2507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226047.4073">5733 17145 0,'0'18'31,"17"35"-31,-17-1 16,18 1-16,-18 53 15,18-53-15,-18 0 0,17-18 16,1 54 0,-18-54-16,17 0 0,-17-17 15,36-18-15</inkml:trace>
  <inkml:trace contextRef="#ctx0" brushRef="#br0" timeOffset="226346.938">6121 17410 0,'0'17'0,"0"54"16,0-36-1,53 36-15,-36-36 16,19-17-16,34-1 16,-17-17-16,0-35 15,-35 17-15,17-35 16,-35 18-16,-18-18 16,-17 36-1,17-19-15,-52 1 16,-1 0-16,36 35 15,-18 0-15,53 17 16,-18 1 0</inkml:trace>
  <inkml:trace contextRef="#ctx0" brushRef="#br0" timeOffset="226631.1948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227030.8613">7144 17286 0,'0'18'0,"0"-36"0,0 71 15,17-18-15,1 36 16,-18-18-16,18 0 0,-1 0 16,1 35-1,-18-53-15,18-17 0,-1 17 16,-17-53 0</inkml:trace>
  <inkml:trace contextRef="#ctx0" brushRef="#br0" timeOffset="227303.8856">7461 17392 0,'-35'35'15,"17"-17"-15,-35 0 16,36-1-16,-36 18 15,18-17-15,35 0 16,0-1-16,17 1 16,1-18-16,35 18 15,-18-18 1,0 17-16,18 1 0,0 17 16,-18-17-16,-17-1 15,0 19-15,-18-19 16</inkml:trace>
  <inkml:trace contextRef="#ctx0" brushRef="#br0" timeOffset="228066.5587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228655.8063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228922.8923">9895 17745 0,'0'0'15,"-17"17"-15,17 1 0,0 0 16,0-36-1,-18-17 1,18 17-16,0-17 16,0 0-16,0-1 0,18-34 15,-1 52-15,19-17 16,-19 35-16,19 17 16,-19-17-1,1 18-15,0-18 16</inkml:trace>
  <inkml:trace contextRef="#ctx0" brushRef="#br0" timeOffset="229290.1191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229540.284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239077.3705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277021.7161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277365.1305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279267.8314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301084.5456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301537.0559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301973.7154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302386.0349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091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4">22807 11553 0,'0'0'0,"-35"36"0,17-1 16,1-17-16,-19 35 16,36-36-16</inkml:trace>
  <inkml:trace contextRef="#ctx0" brushRef="#br0" timeOffset="761.9057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092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895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65">22278 11183 0,'-18'35'16,"1"-17"-16,17 0 0,-18 35 15,0-36-15,18 1 16,0-1-16</inkml:trace>
  <inkml:trace contextRef="#ctx0" brushRef="#br0" timeOffset="5488.6451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41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033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04">20867 11377 0,'0'0'0,"17"18"16,36-18-16,-17 17 15,52-17 1,-35 0-16,0 0 16,0 0-16,-18-17 0,53 17 15,-70-18-15,17 0 16</inkml:trace>
  <inkml:trace contextRef="#ctx0" brushRef="#br0" timeOffset="10449.6623">21220 11183 0,'35'0'15,"-17"0"1,34 18-16,-16-1 15,-1-17-15,-17 18 0,17 0 16,-17 17-16,17 18 16,-35-18-16,-18 0 0,-17 18 15,0-35 1,-1 17-16,-34 18 16,35-35-16,-1 17 15</inkml:trace>
  <inkml:trace contextRef="#ctx0" brushRef="#br0" timeOffset="11473.6088">26564 11254 0,'0'0'16,"18"0"0,17 0-1,36 0-15,-18 0 16,-1 0-16,37-18 16,-54 18-16,0 0 0,18 0 15,-35 0-15</inkml:trace>
  <inkml:trace contextRef="#ctx0" brushRef="#br0" timeOffset="11706.8803">26952 11113 0,'36'0'16,"-19"0"-16,1 17 15,-1 1-15,19-18 0,34 35 16,-52-35-16,35 35 16,-36-17-16,1 17 15,-36-17-15,1 0 16,-1-1-16,-17 18 0,-53 1 16,52-1-16,-16-17 15</inkml:trace>
  <inkml:trace contextRef="#ctx0" brushRef="#br0" timeOffset="29430.9521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6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823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51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08">441 6279 0,'0'0'0,"53"18"0,-18-18 16,36 18-16,-36-18 16,36 0-16,-54 0 15</inkml:trace>
  <inkml:trace contextRef="#ctx0" brushRef="#br0" timeOffset="133286.643">423 7867 0,'0'18'15,"18"17"-15,0 88 16,-18-34-16,17 122 16,-17-87-16,0 140 15,0-158 1,0 88-16,0-123 15,0 52-15,18-88 16,17 18-16,-35-35 16,35-18-16,-35-18 15</inkml:trace>
  <inkml:trace contextRef="#ctx0" brushRef="#br0" timeOffset="133519.2603">229 9084 0,'18'88'0,"-36"-176"0,54 212 16,-19-89-16,19 18 16,-1-18-16,-18-35 0,36 18 15,-17-18 1,-1-18-16,-17-17 0,17 17 15,0-35-15,-17 18 16,17 0-16</inkml:trace>
  <inkml:trace contextRef="#ctx0" brushRef="#br0" timeOffset="133913.3068">318 10319 0,'0'35'16,"0"-70"-16,17 88 0,1 35 15,-1-35-15,36 53 16,-35-53-16,-18-18 15,35 35 1,-17 1 0,-18-89-1,0-17-15</inkml:trace>
  <inkml:trace contextRef="#ctx0" brushRef="#br0" timeOffset="134263.7462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213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569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8">24836 3545 0,'35'53'15,"-70"-106"-15,87 142 0,-16-36 16,-19-36-16,36 18 15,-17-17-15,34-18 16,-35 0-16,54 0 16,-54-18-1,0 1-15,36-36 16,-54 35-16,19-17 16</inkml:trace>
  <inkml:trace contextRef="#ctx0" brushRef="#br0" timeOffset="797.5551">24465 1552 0,'0'0'16,"0"18"-16,18 0 0,-1 70 16,-17-53-16,18 71 15,-18-53 1,18 53-16,-18-54 15,0-16-15,17 34 16,1-52-16,0-18 16,-1 0-16,-17-18 15</inkml:trace>
  <inkml:trace contextRef="#ctx0" brushRef="#br0" timeOffset="1079.4541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24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92">25753 1693 0,'0'-17'16,"17"17"-1,1 0 1,17 35 0,-17 0-16,0 36 15,-18-18 1,17-18-16,-17 36 15,0-54-15,18 1 16,-18-1-16,0-34 31,-18-36-31,18 35 16</inkml:trace>
  <inkml:trace contextRef="#ctx0" brushRef="#br0" timeOffset="2174.5464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9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06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2">27887 13741 0,'0'17'0,"18"1"16,-1 17-16,1 53 16,0-52-16,-1 70 15,1-54 1,-18-16-16,0 70 16,18-71-16,-18-17 0,0 17 15,0-18-15,17 1 16,-17-36-16</inkml:trace>
  <inkml:trace contextRef="#ctx0" brushRef="#br0" timeOffset="10276.4788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51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89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12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658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61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45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13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064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23">22737 1499 0,'52'53'0,"-104"-106"0,122 142 16,-52-72-16,35 18 16</inkml:trace>
  <inkml:trace contextRef="#ctx0" brushRef="#br0" timeOffset="18084.3034">22807 1147 0,'18'0'0</inkml:trace>
  <inkml:trace contextRef="#ctx0" brushRef="#br0" timeOffset="18697.6408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77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35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41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89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7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35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07">4057 8096 0,'0'18'15,"0"17"-15,0 71 16,0-35-16,-18 87 16,36-52-16,-18 71 15,0-107-15,35 36 16,-17-53-16,-18-36 15,18 1-15,-18 0 0,17-18 16</inkml:trace>
  <inkml:trace contextRef="#ctx0" brushRef="#br0" timeOffset="47721.0546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85">10019 14587 0,'0'-17'0,"18"17"16,-18 17-1,17 54 1,1-18-16,-1 0 0,19 123 16,-19-88-1,1-17 1,0-53-16</inkml:trace>
  <inkml:trace contextRef="#ctx0" brushRef="#br0" timeOffset="66029.2469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94">11007 14940 0,'0'0'16,"-18"53"-16,0-35 0,-17 35 16,17-36-1,1 19-15,17-19 16</inkml:trace>
  <inkml:trace contextRef="#ctx0" brushRef="#br0" timeOffset="66483.9556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74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434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81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15">11977 16263 0,'17'18'47,"-17"-1"-31,0 1-16,18 35 15,-18-35-15,18 34 16,-18-34-16,0 0 16</inkml:trace>
  <inkml:trace contextRef="#ctx0" brushRef="#br0" timeOffset="70394.0534">12735 16245 0,'0'0'16,"-17"36"-16,-1-19 15,0 36-15,18-17 16,-17-19-16,-1 36 15,0-35-15,18-1 16</inkml:trace>
  <inkml:trace contextRef="#ctx0" brushRef="#br0" timeOffset="70583.1611">13212 16281 0,'0'0'0,"17"-18"31,1 18-15</inkml:trace>
  <inkml:trace contextRef="#ctx0" brushRef="#br0" timeOffset="70717.0168">13547 16228 0,'0'0'15,"17"0"-15,1-18 16,0 18 0,-18-17-16,17 17 15</inkml:trace>
  <inkml:trace contextRef="#ctx0" brushRef="#br0" timeOffset="70850.3723">13917 16193 0,'18'0'0</inkml:trace>
  <inkml:trace contextRef="#ctx0" brushRef="#br0" timeOffset="71021.352">14429 16157 0,'0'36'15,"0"-72"-15,0 89 0,-36-18 16,19 1-16,-19-19 15,1 19-15,-18-1 0,18-17 16,0 17-16</inkml:trace>
  <inkml:trace contextRef="#ctx0" brushRef="#br0" timeOffset="71617.9896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44">15646 16122 0,'17'18'15,"1"-18"-15,-18 53 16,0-36-16,0 36 15,18-35-15,-1-1 16,1-17-16,0 0 16</inkml:trace>
  <inkml:trace contextRef="#ctx0" brushRef="#br0" timeOffset="72029.2842">15893 16210 0,'0'35'16,"0"-70"-16,0 88 0,0-35 0,17-18 15,36 17 1,-35-34-16,17 17 0,-17-18 16,-1 0-16,1 1 15,-18-1-15,0 1 0,0-1 0,-18-17 16,1 35-16,-1-18 15,-17 0-15,17 18 16,1 18-16,-1-18 16</inkml:trace>
  <inkml:trace contextRef="#ctx0" brushRef="#br0" timeOffset="72190.3085">16228 16228 0,'0'17'16,"0"-34"-16,-18 52 0,1 0 0,17-17 16,-18 17-1,18-17-15</inkml:trace>
  <inkml:trace contextRef="#ctx0" brushRef="#br0" timeOffset="72445.9889">16457 16210 0,'0'0'16,"-18"18"-16,18-1 0,0 1 16,18 0-16,0-18 15,17 0-15,-17 0 16,-1-18-16,19 0 15,-19 1 1,-17-1-16,0 1 0,-35-1 16,17 18-16,1-18 15,-1 18-15,0 0 0,1 0 16</inkml:trace>
  <inkml:trace contextRef="#ctx0" brushRef="#br0" timeOffset="72713.2519">16686 16140 0,'-17'17'16,"34"-34"-16,-34 52 0,17-17 16,0-1-16,17-17 15,19 18-15,-19-18 16,36 0-16,-53-18 15,18 18-15,-18-17 16,0-1 0,-18 0-16,-17 1 15,17 17-15,1 0 16,-1 0-16</inkml:trace>
  <inkml:trace contextRef="#ctx0" brushRef="#br0" timeOffset="72940.8576">16951 16140 0,'0'17'16,"18"1"0,-1-18-16,19 18 15,-1-18-15,18 0 16,-36-18-1,1 18-15,0-18 16,-18 1-16,-18-1 16,-53 0-16,36 18 15,0 0-15,-18 18 0,0-18 16</inkml:trace>
  <inkml:trace contextRef="#ctx0" brushRef="#br0" timeOffset="78529.5044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36">8714 14587 0,'0'53'16,"0"-106"-16,17 159 0,-17-71 0,18 36 15,0 0-15,-1-18 16,1 17-16,-1-17 0,19 0 0,-19-18 16,1 36-1,0-54-15,-18 1 0,-18 0 16</inkml:trace>
  <inkml:trace contextRef="#ctx0" brushRef="#br0" timeOffset="79041.4201">7549 14446 0,'0'71'15,"0"-142"-15,18 212 0,17 36 16,1-71-16,-19-18 0,19 0 15,-1-17-15,-18-1 0,54 54 16,-36-89-16,36 18 16</inkml:trace>
  <inkml:trace contextRef="#ctx0" brushRef="#br0" timeOffset="79403.3744">9155 14799 0,'0'0'15,"35"18"-15,35-18 16,-34 0-16,-1 0 15,0-18-15,1 18 0,16 0 16,-34 0-16</inkml:trace>
  <inkml:trace contextRef="#ctx0" brushRef="#br0" timeOffset="79541.24">9243 15046 0,'0'0'15,"70"0"-15,-34-18 0,-1 18 0,18-35 16,-18 35 0,-17 0-16</inkml:trace>
  <inkml:trace contextRef="#ctx0" brushRef="#br0" timeOffset="98478.0341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59">19985 3528 0,'88'0'16</inkml:trace>
  <inkml:trace contextRef="#ctx0" brushRef="#br0" timeOffset="98895.442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13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014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64">15169 2893 0,'36'-71'15,"-1"36"-15,0-18 0,71-35 16,-53 35 0,-18 18-16,36-18 15,-36 35-15,-17 0 0,-1 18 16,1 18-16,0 35 16,-1-18-16,19 18 15,-19-18 1,1-17-16</inkml:trace>
  <inkml:trace contextRef="#ctx0" brushRef="#br0" timeOffset="101147.2893">18256 3422 0,'18'0'31,"70"-18"-31,-35 18 16,18 0-16,-1 18 0,1 0 15,87-1 1,-69 1-16</inkml:trace>
  <inkml:trace contextRef="#ctx0" brushRef="#br0" timeOffset="121090.0307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customXml" Target="../ink/ink3.xml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127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NLP and Word Embeddings</vt:lpstr>
      <vt:lpstr>Named entity recognition example</vt:lpstr>
      <vt:lpstr>Transfer learning and word embeddings</vt:lpstr>
      <vt:lpstr>Relation to face encoding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310</cp:revision>
  <dcterms:created xsi:type="dcterms:W3CDTF">2017-07-10T20:19:53Z</dcterms:created>
  <dcterms:modified xsi:type="dcterms:W3CDTF">2017-11-26T23:02:00Z</dcterms:modified>
</cp:coreProperties>
</file>